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3" autoAdjust="0"/>
    <p:restoredTop sz="97155" autoAdjust="0"/>
  </p:normalViewPr>
  <p:slideViewPr>
    <p:cSldViewPr>
      <p:cViewPr varScale="1">
        <p:scale>
          <a:sx n="103" d="100"/>
          <a:sy n="103" d="100"/>
        </p:scale>
        <p:origin x="1824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37332045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Elmas Pınar KAHRAMAN KILBAŞ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Akademik Görüşme Saati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tr-TR" sz="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/>
                          <a:ea typeface="+mn-ea"/>
                          <a:cs typeface="+mn-cs"/>
                        </a:rPr>
                        <a:t> </a:t>
                      </a:r>
                      <a:endParaRPr kumimoji="0" lang="tr-TR" sz="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libri" panose="020F0502020204030204" pitchFamily="34" charset="0"/>
                        <a:ea typeface="+mn-ea"/>
                        <a:cs typeface="+mn-cs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</TotalTime>
  <Words>97</Words>
  <Application>Microsoft Macintosh PowerPoint</Application>
  <PresentationFormat>Ekran Gösterisi (4:3)</PresentationFormat>
  <Paragraphs>55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Elmas Pınar KAHRAMAN KILBAŞ</cp:lastModifiedBy>
  <cp:revision>18</cp:revision>
  <cp:lastPrinted>2022-02-24T09:20:43Z</cp:lastPrinted>
  <dcterms:created xsi:type="dcterms:W3CDTF">2021-04-20T12:55:35Z</dcterms:created>
  <dcterms:modified xsi:type="dcterms:W3CDTF">2026-09-14T07:54:29Z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